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-16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406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6ea9d44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6ea9d44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6ea9d44e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6ea9d44e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6ea9d44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6ea9d44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586d9ac6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586d9ac6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586d9ac6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586d9ac6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586d9ac6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586d9ac6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586d9ac6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586d9ac6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6b0a0b0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6b0a0b0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12708b5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12708b5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12708b5b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12708b5b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12708b5b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12708b5b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12708b5b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412708b5b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409edb38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409edb38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09edb380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409edb380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0bfb022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40bfb022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6ea9d44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6ea9d44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Literary Terms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your orange sheet, Personal Word Wall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125135" y="730379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Stanza</a:t>
            </a:r>
            <a:endParaRPr b="1" dirty="0"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414151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1600"/>
              </a:spcAft>
              <a:buSzPts val="2400"/>
              <a:buChar char="-"/>
            </a:pPr>
            <a:r>
              <a:rPr lang="en" sz="2400" dirty="0"/>
              <a:t>a division of a poem consisting of a series of lines arranged together, a verse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54080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1239301" y="716111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Theme</a:t>
            </a:r>
            <a:endParaRPr b="1" dirty="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623400" y="1571096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dirty="0"/>
              <a:t>A theme of a work is its message about human nature or life.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288987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1210758" y="730378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Imagery</a:t>
            </a:r>
            <a:endParaRPr b="1"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623400" y="1556828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dirty="0"/>
              <a:t>Language that appeals to a reader’s senses, often creating a vivid picture in the reader’s mind.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84804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1052480" y="703007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Personification </a:t>
            </a:r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814372" y="1704986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-the technique of giving human characteristics to an animal, an object, or an idea. 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Lightning danced across the sky.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Rita heard the last piece of pie calling her name.</a:t>
            </a:r>
            <a:endParaRPr sz="1200" dirty="0">
              <a:solidFill>
                <a:srgbClr val="22222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5122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1118621" y="703007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Simile </a:t>
            </a:r>
            <a:endParaRPr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483667" y="1652063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dirty="0"/>
              <a:t>A comparison made using the words </a:t>
            </a:r>
            <a:r>
              <a:rPr lang="en" sz="2400" i="1" dirty="0"/>
              <a:t>like</a:t>
            </a:r>
            <a:r>
              <a:rPr lang="en" sz="2400" dirty="0"/>
              <a:t> or </a:t>
            </a:r>
            <a:r>
              <a:rPr lang="en" sz="2400" i="1" dirty="0"/>
              <a:t>as</a:t>
            </a:r>
            <a:r>
              <a:rPr lang="en" sz="2400" dirty="0"/>
              <a:t>. 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As black as coal.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As blind as a bat.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They fought like cats and dogs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145127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1092162" y="716238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Rhetorical Question</a:t>
            </a:r>
            <a:endParaRPr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999567" y="1493293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/>
              <a:t>-question asked only to make a point, not to get a reply.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12081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1317044" y="729469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Hyperbole</a:t>
            </a:r>
            <a:endParaRPr dirty="0"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946654" y="1480061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-exaggeration for effect. 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 am so hungry I could eat a horse.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 have a million things to do today.</a:t>
            </a:r>
            <a:endParaRPr sz="1200" dirty="0">
              <a:solidFill>
                <a:srgbClr val="22222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41326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1092164" y="742699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Metaphor </a:t>
            </a:r>
            <a:endParaRPr dirty="0"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>
            <a:off x="880513" y="1678524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-are comparisons made without the use of the words </a:t>
            </a:r>
            <a:r>
              <a:rPr lang="en" sz="2400" i="1" dirty="0"/>
              <a:t>like</a:t>
            </a:r>
            <a:r>
              <a:rPr lang="en" sz="2400" dirty="0"/>
              <a:t> or </a:t>
            </a:r>
            <a:r>
              <a:rPr lang="en" sz="2400" i="1" dirty="0"/>
              <a:t>as.</a:t>
            </a:r>
            <a:r>
              <a:rPr lang="en" sz="2400" dirty="0"/>
              <a:t>  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curtain of night fell upon us.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You light up my life.</a:t>
            </a:r>
            <a:endParaRPr sz="1200" dirty="0">
              <a:solidFill>
                <a:srgbClr val="22222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7505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Connotation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-emotional impact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 -an idea or feeling that a word invokes in addition to its literal or primary meaning.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Rhetoric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25922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-the art of effective or persuasive speaking or writing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Rhetorical Features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3517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 any characteristic of a text that helps convince readers of a certain point of view; persuasion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- all the methods a writers uses to communicate ideas and appeal to readers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Repetition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-(one rhetorical feature is repetition): repeating words and phrases to reinforce meaning and to create rhythm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Syntax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-is the way words, phrases, and clauses are arranged in sentences.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-the arrangement of words and phrases to create well-formed sentences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Tone</a:t>
            </a: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14822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-the writer’s attitude toward the subject. 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Parallelism </a:t>
            </a:r>
            <a:endParaRPr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303800" y="13522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-is the use of similar grammatical structures to emphasize the relationship among ideas -- to show that they have equal importance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1139405" y="63050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Diction</a:t>
            </a:r>
            <a:endParaRPr b="1"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471221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dirty="0"/>
              <a:t>Is a writer’s choice of words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04280201"/>
      </p:ext>
    </p:extLst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349</Words>
  <Application>Microsoft Macintosh PowerPoint</Application>
  <PresentationFormat>On-screen Show (16:9)</PresentationFormat>
  <Paragraphs>48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Nunito</vt:lpstr>
      <vt:lpstr>Maven Pro</vt:lpstr>
      <vt:lpstr>Momentum</vt:lpstr>
      <vt:lpstr>Literary Terms</vt:lpstr>
      <vt:lpstr>Connotation</vt:lpstr>
      <vt:lpstr>Rhetoric</vt:lpstr>
      <vt:lpstr>Rhetorical Features</vt:lpstr>
      <vt:lpstr>Repetition</vt:lpstr>
      <vt:lpstr>Syntax</vt:lpstr>
      <vt:lpstr>Tone</vt:lpstr>
      <vt:lpstr>Parallelism </vt:lpstr>
      <vt:lpstr>Diction</vt:lpstr>
      <vt:lpstr>Stanza</vt:lpstr>
      <vt:lpstr>Theme</vt:lpstr>
      <vt:lpstr>Imagery</vt:lpstr>
      <vt:lpstr>Personification </vt:lpstr>
      <vt:lpstr>Simile </vt:lpstr>
      <vt:lpstr>Rhetorical Question</vt:lpstr>
      <vt:lpstr>Hyperbole</vt:lpstr>
      <vt:lpstr>Metaphor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Terms</dc:title>
  <cp:lastModifiedBy>Rachel Cottom</cp:lastModifiedBy>
  <cp:revision>2</cp:revision>
  <dcterms:modified xsi:type="dcterms:W3CDTF">2018-12-07T13:54:18Z</dcterms:modified>
</cp:coreProperties>
</file>